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7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0B738-C7C1-4672-AB2B-034D7FBABA4E}" v="151" dt="2023-11-21T05:27:49.7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 padma" userId="fb4e02cc0fffa71b" providerId="LiveId" clId="{7750B738-C7C1-4672-AB2B-034D7FBABA4E}"/>
    <pc:docChg chg="custSel addSld delSld modSld sldOrd">
      <pc:chgData name="sneha padma" userId="fb4e02cc0fffa71b" providerId="LiveId" clId="{7750B738-C7C1-4672-AB2B-034D7FBABA4E}" dt="2023-11-21T05:27:49.796" v="612" actId="313"/>
      <pc:docMkLst>
        <pc:docMk/>
      </pc:docMkLst>
      <pc:sldChg chg="modSp mod modAnim">
        <pc:chgData name="sneha padma" userId="fb4e02cc0fffa71b" providerId="LiveId" clId="{7750B738-C7C1-4672-AB2B-034D7FBABA4E}" dt="2023-11-21T05:27:49.796" v="612" actId="313"/>
        <pc:sldMkLst>
          <pc:docMk/>
          <pc:sldMk cId="172703156" sldId="256"/>
        </pc:sldMkLst>
        <pc:spChg chg="mod">
          <ac:chgData name="sneha padma" userId="fb4e02cc0fffa71b" providerId="LiveId" clId="{7750B738-C7C1-4672-AB2B-034D7FBABA4E}" dt="2023-11-21T05:27:49.796" v="612" actId="313"/>
          <ac:spMkLst>
            <pc:docMk/>
            <pc:sldMk cId="172703156" sldId="256"/>
            <ac:spMk id="3" creationId="{C7290546-10B8-5689-7AEB-B53CC9FC5A3E}"/>
          </ac:spMkLst>
        </pc:spChg>
      </pc:sldChg>
      <pc:sldChg chg="modSp mod modAnim">
        <pc:chgData name="sneha padma" userId="fb4e02cc0fffa71b" providerId="LiveId" clId="{7750B738-C7C1-4672-AB2B-034D7FBABA4E}" dt="2023-10-09T05:27:11.729" v="610" actId="20577"/>
        <pc:sldMkLst>
          <pc:docMk/>
          <pc:sldMk cId="3511649530" sldId="259"/>
        </pc:sldMkLst>
        <pc:spChg chg="mod">
          <ac:chgData name="sneha padma" userId="fb4e02cc0fffa71b" providerId="LiveId" clId="{7750B738-C7C1-4672-AB2B-034D7FBABA4E}" dt="2023-10-09T05:07:03.309" v="493" actId="20577"/>
          <ac:spMkLst>
            <pc:docMk/>
            <pc:sldMk cId="3511649530" sldId="259"/>
            <ac:spMk id="2" creationId="{055ADE1B-7335-6253-3B9D-488FBBDCE1F0}"/>
          </ac:spMkLst>
        </pc:spChg>
        <pc:spChg chg="mod">
          <ac:chgData name="sneha padma" userId="fb4e02cc0fffa71b" providerId="LiveId" clId="{7750B738-C7C1-4672-AB2B-034D7FBABA4E}" dt="2023-10-09T05:27:11.729" v="610" actId="20577"/>
          <ac:spMkLst>
            <pc:docMk/>
            <pc:sldMk cId="3511649530" sldId="259"/>
            <ac:spMk id="3" creationId="{C7290546-10B8-5689-7AEB-B53CC9FC5A3E}"/>
          </ac:spMkLst>
        </pc:spChg>
      </pc:sldChg>
      <pc:sldChg chg="addSp delSp modSp mod">
        <pc:chgData name="sneha padma" userId="fb4e02cc0fffa71b" providerId="LiveId" clId="{7750B738-C7C1-4672-AB2B-034D7FBABA4E}" dt="2023-10-09T05:05:38.711" v="478" actId="1076"/>
        <pc:sldMkLst>
          <pc:docMk/>
          <pc:sldMk cId="4014514286" sldId="260"/>
        </pc:sldMkLst>
        <pc:spChg chg="add del mod">
          <ac:chgData name="sneha padma" userId="fb4e02cc0fffa71b" providerId="LiveId" clId="{7750B738-C7C1-4672-AB2B-034D7FBABA4E}" dt="2023-10-09T04:00:20.644" v="175" actId="478"/>
          <ac:spMkLst>
            <pc:docMk/>
            <pc:sldMk cId="4014514286" sldId="260"/>
            <ac:spMk id="3" creationId="{6903A3C9-9383-9234-D7BB-BB7125F1D992}"/>
          </ac:spMkLst>
        </pc:spChg>
        <pc:spChg chg="add del mod">
          <ac:chgData name="sneha padma" userId="fb4e02cc0fffa71b" providerId="LiveId" clId="{7750B738-C7C1-4672-AB2B-034D7FBABA4E}" dt="2023-10-09T05:05:36.183" v="477" actId="478"/>
          <ac:spMkLst>
            <pc:docMk/>
            <pc:sldMk cId="4014514286" sldId="260"/>
            <ac:spMk id="4" creationId="{45A9FFEA-FD92-F9A7-533E-D012EE8D5A82}"/>
          </ac:spMkLst>
        </pc:spChg>
        <pc:picChg chg="mod">
          <ac:chgData name="sneha padma" userId="fb4e02cc0fffa71b" providerId="LiveId" clId="{7750B738-C7C1-4672-AB2B-034D7FBABA4E}" dt="2023-10-09T05:05:38.711" v="478" actId="1076"/>
          <ac:picMkLst>
            <pc:docMk/>
            <pc:sldMk cId="4014514286" sldId="260"/>
            <ac:picMk id="5" creationId="{8DF80E71-D8DD-2263-13A0-0674B1368A7F}"/>
          </ac:picMkLst>
        </pc:picChg>
      </pc:sldChg>
      <pc:sldChg chg="modSp mod ord">
        <pc:chgData name="sneha padma" userId="fb4e02cc0fffa71b" providerId="LiveId" clId="{7750B738-C7C1-4672-AB2B-034D7FBABA4E}" dt="2023-10-09T05:07:17.766" v="501" actId="20577"/>
        <pc:sldMkLst>
          <pc:docMk/>
          <pc:sldMk cId="3022433928" sldId="261"/>
        </pc:sldMkLst>
        <pc:spChg chg="mod">
          <ac:chgData name="sneha padma" userId="fb4e02cc0fffa71b" providerId="LiveId" clId="{7750B738-C7C1-4672-AB2B-034D7FBABA4E}" dt="2023-10-09T05:07:17.766" v="501" actId="20577"/>
          <ac:spMkLst>
            <pc:docMk/>
            <pc:sldMk cId="3022433928" sldId="261"/>
            <ac:spMk id="2" creationId="{A9697426-2908-83A2-FE51-567FAAD1194E}"/>
          </ac:spMkLst>
        </pc:spChg>
        <pc:picChg chg="mod">
          <ac:chgData name="sneha padma" userId="fb4e02cc0fffa71b" providerId="LiveId" clId="{7750B738-C7C1-4672-AB2B-034D7FBABA4E}" dt="2023-10-09T03:54:47.351" v="22" actId="1076"/>
          <ac:picMkLst>
            <pc:docMk/>
            <pc:sldMk cId="3022433928" sldId="261"/>
            <ac:picMk id="5" creationId="{B825F1D1-D518-E302-B858-B75333148655}"/>
          </ac:picMkLst>
        </pc:picChg>
      </pc:sldChg>
      <pc:sldChg chg="addSp modSp mod modTransition modAnim">
        <pc:chgData name="sneha padma" userId="fb4e02cc0fffa71b" providerId="LiveId" clId="{7750B738-C7C1-4672-AB2B-034D7FBABA4E}" dt="2023-10-09T05:23:55.094" v="588"/>
        <pc:sldMkLst>
          <pc:docMk/>
          <pc:sldMk cId="4158490471" sldId="263"/>
        </pc:sldMkLst>
        <pc:spChg chg="mod">
          <ac:chgData name="sneha padma" userId="fb4e02cc0fffa71b" providerId="LiveId" clId="{7750B738-C7C1-4672-AB2B-034D7FBABA4E}" dt="2023-10-09T05:12:00.237" v="515" actId="1076"/>
          <ac:spMkLst>
            <pc:docMk/>
            <pc:sldMk cId="4158490471" sldId="263"/>
            <ac:spMk id="3" creationId="{C7290546-10B8-5689-7AEB-B53CC9FC5A3E}"/>
          </ac:spMkLst>
        </pc:spChg>
        <pc:picChg chg="add mod">
          <ac:chgData name="sneha padma" userId="fb4e02cc0fffa71b" providerId="LiveId" clId="{7750B738-C7C1-4672-AB2B-034D7FBABA4E}" dt="2023-10-09T03:51:10.544" v="4" actId="1440"/>
          <ac:picMkLst>
            <pc:docMk/>
            <pc:sldMk cId="4158490471" sldId="263"/>
            <ac:picMk id="4" creationId="{C952AF93-4107-C76A-F4CB-0342987AC663}"/>
          </ac:picMkLst>
        </pc:picChg>
      </pc:sldChg>
      <pc:sldChg chg="addSp delSp modSp mod ord modTransition modAnim">
        <pc:chgData name="sneha padma" userId="fb4e02cc0fffa71b" providerId="LiveId" clId="{7750B738-C7C1-4672-AB2B-034D7FBABA4E}" dt="2023-10-09T05:18:30.273" v="577"/>
        <pc:sldMkLst>
          <pc:docMk/>
          <pc:sldMk cId="2388039286" sldId="264"/>
        </pc:sldMkLst>
        <pc:spChg chg="mod">
          <ac:chgData name="sneha padma" userId="fb4e02cc0fffa71b" providerId="LiveId" clId="{7750B738-C7C1-4672-AB2B-034D7FBABA4E}" dt="2023-10-09T05:04:32.619" v="474" actId="20577"/>
          <ac:spMkLst>
            <pc:docMk/>
            <pc:sldMk cId="2388039286" sldId="264"/>
            <ac:spMk id="2" creationId="{055ADE1B-7335-6253-3B9D-488FBBDCE1F0}"/>
          </ac:spMkLst>
        </pc:spChg>
        <pc:spChg chg="add mod">
          <ac:chgData name="sneha padma" userId="fb4e02cc0fffa71b" providerId="LiveId" clId="{7750B738-C7C1-4672-AB2B-034D7FBABA4E}" dt="2023-10-09T05:04:04.884" v="457" actId="114"/>
          <ac:spMkLst>
            <pc:docMk/>
            <pc:sldMk cId="2388039286" sldId="264"/>
            <ac:spMk id="6" creationId="{0C45031E-E4CA-6F3E-0584-310C02EC15D8}"/>
          </ac:spMkLst>
        </pc:spChg>
        <pc:picChg chg="add del mod">
          <ac:chgData name="sneha padma" userId="fb4e02cc0fffa71b" providerId="LiveId" clId="{7750B738-C7C1-4672-AB2B-034D7FBABA4E}" dt="2023-10-09T05:03:26.781" v="452" actId="478"/>
          <ac:picMkLst>
            <pc:docMk/>
            <pc:sldMk cId="2388039286" sldId="264"/>
            <ac:picMk id="4" creationId="{2F336077-D7B7-DE42-1567-C60770DE4D35}"/>
          </ac:picMkLst>
        </pc:picChg>
        <pc:picChg chg="add mod">
          <ac:chgData name="sneha padma" userId="fb4e02cc0fffa71b" providerId="LiveId" clId="{7750B738-C7C1-4672-AB2B-034D7FBABA4E}" dt="2023-10-09T05:05:53.191" v="480" actId="14100"/>
          <ac:picMkLst>
            <pc:docMk/>
            <pc:sldMk cId="2388039286" sldId="264"/>
            <ac:picMk id="7" creationId="{DCE526DE-CC1F-2A6E-52F1-EF3B5C9E4D26}"/>
          </ac:picMkLst>
        </pc:picChg>
      </pc:sldChg>
      <pc:sldChg chg="add modTransition modAnim">
        <pc:chgData name="sneha padma" userId="fb4e02cc0fffa71b" providerId="LiveId" clId="{7750B738-C7C1-4672-AB2B-034D7FBABA4E}" dt="2023-10-09T05:25:20.708" v="596"/>
        <pc:sldMkLst>
          <pc:docMk/>
          <pc:sldMk cId="1037743358" sldId="265"/>
        </pc:sldMkLst>
      </pc:sldChg>
      <pc:sldChg chg="addSp delSp modSp add del mod modAnim">
        <pc:chgData name="sneha padma" userId="fb4e02cc0fffa71b" providerId="LiveId" clId="{7750B738-C7C1-4672-AB2B-034D7FBABA4E}" dt="2023-10-09T05:05:25.768" v="475" actId="2696"/>
        <pc:sldMkLst>
          <pc:docMk/>
          <pc:sldMk cId="1627460802" sldId="266"/>
        </pc:sldMkLst>
        <pc:spChg chg="mod">
          <ac:chgData name="sneha padma" userId="fb4e02cc0fffa71b" providerId="LiveId" clId="{7750B738-C7C1-4672-AB2B-034D7FBABA4E}" dt="2023-10-09T05:01:52.196" v="441" actId="20577"/>
          <ac:spMkLst>
            <pc:docMk/>
            <pc:sldMk cId="1627460802" sldId="266"/>
            <ac:spMk id="2" creationId="{9B6E45F4-8C2D-2F9F-15AB-6D072042DD6A}"/>
          </ac:spMkLst>
        </pc:spChg>
        <pc:spChg chg="add del mod">
          <ac:chgData name="sneha padma" userId="fb4e02cc0fffa71b" providerId="LiveId" clId="{7750B738-C7C1-4672-AB2B-034D7FBABA4E}" dt="2023-10-09T05:02:57.971" v="448" actId="478"/>
          <ac:spMkLst>
            <pc:docMk/>
            <pc:sldMk cId="1627460802" sldId="266"/>
            <ac:spMk id="6" creationId="{1E763719-7C35-C888-CF42-71024B810E87}"/>
          </ac:spMkLst>
        </pc:spChg>
        <pc:picChg chg="del">
          <ac:chgData name="sneha padma" userId="fb4e02cc0fffa71b" providerId="LiveId" clId="{7750B738-C7C1-4672-AB2B-034D7FBABA4E}" dt="2023-10-09T05:02:12.853" v="442" actId="478"/>
          <ac:picMkLst>
            <pc:docMk/>
            <pc:sldMk cId="1627460802" sldId="266"/>
            <ac:picMk id="5" creationId="{8DF80E71-D8DD-2263-13A0-0674B1368A7F}"/>
          </ac:picMkLst>
        </pc:picChg>
        <pc:picChg chg="add mod">
          <ac:chgData name="sneha padma" userId="fb4e02cc0fffa71b" providerId="LiveId" clId="{7750B738-C7C1-4672-AB2B-034D7FBABA4E}" dt="2023-10-09T05:02:25.040" v="446" actId="14100"/>
          <ac:picMkLst>
            <pc:docMk/>
            <pc:sldMk cId="1627460802" sldId="266"/>
            <ac:picMk id="7" creationId="{D0F8D609-D430-A1F4-5C36-50936FD9A804}"/>
          </ac:picMkLst>
        </pc:picChg>
      </pc:sldChg>
      <pc:sldChg chg="modSp add mod modTransition">
        <pc:chgData name="sneha padma" userId="fb4e02cc0fffa71b" providerId="LiveId" clId="{7750B738-C7C1-4672-AB2B-034D7FBABA4E}" dt="2023-10-09T05:18:05.638" v="575"/>
        <pc:sldMkLst>
          <pc:docMk/>
          <pc:sldMk cId="3003157342" sldId="267"/>
        </pc:sldMkLst>
        <pc:picChg chg="mod">
          <ac:chgData name="sneha padma" userId="fb4e02cc0fffa71b" providerId="LiveId" clId="{7750B738-C7C1-4672-AB2B-034D7FBABA4E}" dt="2023-10-09T05:06:21.327" v="484" actId="1440"/>
          <ac:picMkLst>
            <pc:docMk/>
            <pc:sldMk cId="3003157342" sldId="267"/>
            <ac:picMk id="4" creationId="{2F336077-D7B7-DE42-1567-C60770DE4D35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9641" y="1238313"/>
            <a:ext cx="6710751" cy="2304316"/>
          </a:xfrm>
        </p:spPr>
        <p:txBody>
          <a:bodyPr/>
          <a:lstStyle/>
          <a:p>
            <a:r>
              <a:rPr lang="en-IN" dirty="0"/>
              <a:t>Casino game using Matlab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90546-10B8-5689-7AEB-B53CC9FC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9641" y="3542629"/>
            <a:ext cx="6382692" cy="1368383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Develop by sneha padma</a:t>
            </a:r>
          </a:p>
          <a:p>
            <a:r>
              <a:rPr lang="en-IN" dirty="0"/>
              <a:t>b.tech,2</a:t>
            </a:r>
            <a:r>
              <a:rPr lang="en-IN" baseline="30000" dirty="0"/>
              <a:t>nd</a:t>
            </a:r>
            <a:r>
              <a:rPr lang="en-IN" dirty="0"/>
              <a:t> year,Sec-a</a:t>
            </a:r>
          </a:p>
          <a:p>
            <a:r>
              <a:rPr lang="en-IN" dirty="0"/>
              <a:t>Enrollment no.:12022002001152</a:t>
            </a:r>
          </a:p>
          <a:p>
            <a:r>
              <a:rPr lang="en-IN" dirty="0"/>
              <a:t>University of engineering &amp; management Kolkata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B892D-7AFA-1AAA-C202-FAD19AE6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25" y="2992047"/>
            <a:ext cx="3853274" cy="25780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5">
                <a:lumMod val="40000"/>
                <a:lumOff val="6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2703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691" y="1042370"/>
            <a:ext cx="3892906" cy="861420"/>
          </a:xfrm>
        </p:spPr>
        <p:txBody>
          <a:bodyPr/>
          <a:lstStyle/>
          <a:p>
            <a:r>
              <a:rPr lang="en-IN" dirty="0"/>
              <a:t>Outcome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90546-10B8-5689-7AEB-B53CC9FC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22" y="2052841"/>
            <a:ext cx="6109946" cy="3900090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Engaging Gameplay: This game provides an engaging and immersive experience, with a moving tick that adds an element of suspense to every play.</a:t>
            </a:r>
          </a:p>
          <a:p>
            <a:r>
              <a:rPr lang="en-US" b="1" dirty="0">
                <a:solidFill>
                  <a:schemeClr val="bg1"/>
                </a:solidFill>
              </a:rPr>
              <a:t>Visual Appeal: The game's graphics and visual elements enhance the overall experience, making it visually appealing and enjoyable</a:t>
            </a:r>
          </a:p>
          <a:p>
            <a:r>
              <a:rPr lang="en-US" b="1" dirty="0">
                <a:solidFill>
                  <a:schemeClr val="bg1"/>
                </a:solidFill>
              </a:rPr>
              <a:t>Fair and Random Outcomes: We've ensured the fairness of the game through carefully designed random number generation, allowing players to enjoy a truly random and unbiased experience.</a:t>
            </a:r>
          </a:p>
          <a:p>
            <a:r>
              <a:rPr lang="en-US" b="1" dirty="0">
                <a:solidFill>
                  <a:schemeClr val="bg1"/>
                </a:solidFill>
              </a:rPr>
              <a:t>Our Casino Game project not only demonstrates our technical proficiency but also our commitment to delivering a fun and entertaining experience to our users. We hope this game brings joy and excitement to those who play it and serves as a testament to the potential of MATLAB for game development.</a:t>
            </a:r>
            <a:endParaRPr lang="en-IN" b="1" dirty="0">
              <a:solidFill>
                <a:schemeClr val="bg1"/>
              </a:solidFill>
            </a:endParaRPr>
          </a:p>
        </p:txBody>
      </p:sp>
      <p:pic>
        <p:nvPicPr>
          <p:cNvPr id="4" name="20231009-0349-35.0131795">
            <a:hlinkClick r:id="" action="ppaction://media"/>
            <a:extLst>
              <a:ext uri="{FF2B5EF4-FFF2-40B4-BE49-F238E27FC236}">
                <a16:creationId xmlns:a16="http://schemas.microsoft.com/office/drawing/2014/main" id="{C952AF93-4107-C76A-F4CB-0342987AC6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91063" y="1732836"/>
            <a:ext cx="3126197" cy="24659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5849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9883082">
            <a:off x="2252762" y="451236"/>
            <a:ext cx="8534464" cy="2661960"/>
          </a:xfrm>
        </p:spPr>
        <p:txBody>
          <a:bodyPr/>
          <a:lstStyle/>
          <a:p>
            <a:r>
              <a:rPr lang="en-IN" b="1" i="1" u="sng" dirty="0">
                <a:latin typeface="Blackadder ITC" panose="04020505051007020D02" pitchFamily="82" charset="0"/>
              </a:rPr>
              <a:t>T H A N K   Y O U</a:t>
            </a:r>
          </a:p>
        </p:txBody>
      </p:sp>
    </p:spTree>
    <p:extLst>
      <p:ext uri="{BB962C8B-B14F-4D97-AF65-F5344CB8AC3E}">
        <p14:creationId xmlns:p14="http://schemas.microsoft.com/office/powerpoint/2010/main" val="1037743358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369" y="529638"/>
            <a:ext cx="3706294" cy="1570095"/>
          </a:xfrm>
        </p:spPr>
        <p:txBody>
          <a:bodyPr/>
          <a:lstStyle/>
          <a:p>
            <a:r>
              <a:rPr lang="en-IN" dirty="0"/>
              <a:t>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90546-10B8-5689-7AEB-B53CC9FC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1319" y="2567580"/>
            <a:ext cx="8825658" cy="861420"/>
          </a:xfrm>
        </p:spPr>
        <p:txBody>
          <a:bodyPr>
            <a:normAutofit fontScale="70000" lnSpcReduction="2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Develop a MATLAB-based casino game simulation that offers users an interactive and entertaining experience,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including popular casino games such as blackjack, and slot machines, with realistic graphics and gameplay mechanics</a:t>
            </a: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76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691" y="1042370"/>
            <a:ext cx="3892906" cy="861420"/>
          </a:xfrm>
        </p:spPr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90546-10B8-5689-7AEB-B53CC9FC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046" y="2342090"/>
            <a:ext cx="7126984" cy="1766038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bg1"/>
                </a:solidFill>
              </a:rPr>
              <a:t>The primary objective of this casino game project is to create an engaging, realistic, and educational gaming experience in MATLAB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i="1" dirty="0">
                <a:solidFill>
                  <a:schemeClr val="bg1"/>
                </a:solidFill>
              </a:rPr>
              <a:t>The project's focus is on combining interactivity and educational value to offer a comprehensive and enjoyable user experience.</a:t>
            </a:r>
            <a:endParaRPr lang="en-IN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77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691" y="1042370"/>
            <a:ext cx="3892906" cy="861420"/>
          </a:xfrm>
        </p:spPr>
        <p:txBody>
          <a:bodyPr/>
          <a:lstStyle/>
          <a:p>
            <a:r>
              <a:rPr lang="en-US" dirty="0"/>
              <a:t>Design 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90546-10B8-5689-7AEB-B53CC9FC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046" y="2342090"/>
            <a:ext cx="7126984" cy="2985690"/>
          </a:xfrm>
        </p:spPr>
        <p:txBody>
          <a:bodyPr>
            <a:normAutofit lnSpcReduction="10000"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for Design The Casino Game 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 Used </a:t>
            </a:r>
            <a:r>
              <a:rPr lang="en-US" b="1" i="1" dirty="0">
                <a:solidFill>
                  <a:schemeClr val="bg1"/>
                </a:solidFill>
              </a:rPr>
              <a:t>"</a:t>
            </a:r>
            <a:r>
              <a:rPr lang="en-US" b="1" i="1" u="sng" dirty="0">
                <a:solidFill>
                  <a:schemeClr val="bg1"/>
                </a:solidFill>
              </a:rPr>
              <a:t>MATLAB APP DESIGNER TOOL”</a:t>
            </a:r>
          </a:p>
          <a:p>
            <a:r>
              <a:rPr lang="en-US" dirty="0">
                <a:solidFill>
                  <a:schemeClr val="bg1"/>
                </a:solidFill>
              </a:rPr>
              <a:t>In APP Designer Tool</a:t>
            </a:r>
          </a:p>
          <a:p>
            <a:r>
              <a:rPr lang="en-US" dirty="0">
                <a:solidFill>
                  <a:schemeClr val="bg1"/>
                </a:solidFill>
              </a:rPr>
              <a:t>I Used </a:t>
            </a:r>
            <a:r>
              <a:rPr lang="en-US" b="1" i="1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1</a:t>
            </a:r>
            <a:r>
              <a:rPr lang="en-US" b="1" i="1" dirty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Gauge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5 Label</a:t>
            </a:r>
            <a:r>
              <a:rPr lang="en-US" b="1" i="1" dirty="0">
                <a:solidFill>
                  <a:schemeClr val="bg1"/>
                </a:solidFill>
              </a:rPr>
              <a:t>(including  Words)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1 Button</a:t>
            </a:r>
            <a:r>
              <a:rPr lang="en-US" b="1" i="1" dirty="0">
                <a:solidFill>
                  <a:schemeClr val="bg1"/>
                </a:solidFill>
              </a:rPr>
              <a:t>(including Words)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1 Spinner</a:t>
            </a:r>
            <a:r>
              <a:rPr lang="en-US" b="1" i="1" dirty="0">
                <a:solidFill>
                  <a:schemeClr val="bg1"/>
                </a:solidFill>
              </a:rPr>
              <a:t>(including Number)</a:t>
            </a:r>
            <a:endParaRPr lang="en-IN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649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E45F4-8C2D-2F9F-15AB-6D072042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App Design 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F80E71-D8DD-2263-13A0-0674B1368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8865" y="2528596"/>
            <a:ext cx="5281125" cy="4180115"/>
          </a:xfrm>
        </p:spPr>
      </p:pic>
    </p:spTree>
    <p:extLst>
      <p:ext uri="{BB962C8B-B14F-4D97-AF65-F5344CB8AC3E}">
        <p14:creationId xmlns:p14="http://schemas.microsoft.com/office/powerpoint/2010/main" val="401451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7426-2908-83A2-FE51-567FAAD11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Design: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25F1D1-D518-E302-B858-B75333148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05" y="2239347"/>
            <a:ext cx="7604449" cy="4096139"/>
          </a:xfrm>
        </p:spPr>
      </p:pic>
    </p:spTree>
    <p:extLst>
      <p:ext uri="{BB962C8B-B14F-4D97-AF65-F5344CB8AC3E}">
        <p14:creationId xmlns:p14="http://schemas.microsoft.com/office/powerpoint/2010/main" val="302243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799" y="-373226"/>
            <a:ext cx="3560209" cy="2030845"/>
          </a:xfrm>
        </p:spPr>
        <p:txBody>
          <a:bodyPr/>
          <a:lstStyle/>
          <a:p>
            <a:r>
              <a:rPr lang="en-US" b="1" u="sng" dirty="0">
                <a:latin typeface="Arial Narrow" panose="020B0606020202030204" pitchFamily="34" charset="0"/>
              </a:rPr>
              <a:t>Procedure</a:t>
            </a:r>
            <a:endParaRPr lang="en-IN" b="1" u="sng" dirty="0">
              <a:latin typeface="Arial Narrow" panose="020B06060202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45031E-E4CA-6F3E-0584-310C02EC15D8}"/>
              </a:ext>
            </a:extLst>
          </p:cNvPr>
          <p:cNvSpPr txBox="1"/>
          <p:nvPr/>
        </p:nvSpPr>
        <p:spPr>
          <a:xfrm>
            <a:off x="874745" y="2046524"/>
            <a:ext cx="6097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Tap to the start button,the tick will start moving for 20sec then the tick will indicate any of the label like fine or saved,bonus etc.</a:t>
            </a:r>
          </a:p>
          <a:p>
            <a:r>
              <a:rPr lang="en-US" b="1" i="1" dirty="0">
                <a:solidFill>
                  <a:schemeClr val="bg1"/>
                </a:solidFill>
              </a:rPr>
              <a:t>Just cross your finger with excitement and lets see what will be the outcome</a:t>
            </a:r>
          </a:p>
        </p:txBody>
      </p:sp>
      <p:pic>
        <p:nvPicPr>
          <p:cNvPr id="7" name="20231009-0349-35.0131795">
            <a:hlinkClick r:id="" action="ppaction://media"/>
            <a:extLst>
              <a:ext uri="{FF2B5EF4-FFF2-40B4-BE49-F238E27FC236}">
                <a16:creationId xmlns:a16="http://schemas.microsoft.com/office/drawing/2014/main" id="{DCE526DE-CC1F-2A6E-52F1-EF3B5C9E4D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41029" y="1378272"/>
            <a:ext cx="3560208" cy="31284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880392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7C33D-2DF4-8238-D2E9-0AD031F33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EADF0A-E351-1EB8-2F1B-8BC3E8D60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931" y="2341985"/>
            <a:ext cx="4189445" cy="41241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DEC460-975F-9207-D94D-D397695B0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41985"/>
            <a:ext cx="4503576" cy="412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3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ADE1B-7335-6253-3B9D-488FBBDCE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799" y="-373226"/>
            <a:ext cx="3560209" cy="2030845"/>
          </a:xfrm>
        </p:spPr>
        <p:txBody>
          <a:bodyPr/>
          <a:lstStyle/>
          <a:p>
            <a:r>
              <a:rPr lang="en-US" b="1" u="sng" dirty="0">
                <a:latin typeface="Arial Narrow" panose="020B0606020202030204" pitchFamily="34" charset="0"/>
              </a:rPr>
              <a:t>Output</a:t>
            </a:r>
            <a:endParaRPr lang="en-IN" b="1" u="sng" dirty="0">
              <a:latin typeface="Arial Narrow" panose="020B0606020202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36077-D7B7-DE42-1567-C60770DE4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003" y="1832818"/>
            <a:ext cx="4044002" cy="319236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031573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226</TotalTime>
  <Words>335</Words>
  <Application>Microsoft Office PowerPoint</Application>
  <PresentationFormat>Widescreen</PresentationFormat>
  <Paragraphs>34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Narrow</vt:lpstr>
      <vt:lpstr>Blackadder ITC</vt:lpstr>
      <vt:lpstr>Century Gothic</vt:lpstr>
      <vt:lpstr>Wingdings</vt:lpstr>
      <vt:lpstr>Wingdings 3</vt:lpstr>
      <vt:lpstr>Ion Boardroom</vt:lpstr>
      <vt:lpstr>Casino game using Matlab</vt:lpstr>
      <vt:lpstr>Statement</vt:lpstr>
      <vt:lpstr>Objective</vt:lpstr>
      <vt:lpstr>Design :</vt:lpstr>
      <vt:lpstr>App Design :</vt:lpstr>
      <vt:lpstr>Tools Design:</vt:lpstr>
      <vt:lpstr>Procedure</vt:lpstr>
      <vt:lpstr>Code</vt:lpstr>
      <vt:lpstr>Output</vt:lpstr>
      <vt:lpstr>Outcome</vt:lpstr>
      <vt:lpstr>T H A N K   Y O 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Casino game using Matlab</dc:title>
  <dc:creator>sneha padma</dc:creator>
  <cp:lastModifiedBy>sneha padma</cp:lastModifiedBy>
  <cp:revision>1</cp:revision>
  <dcterms:created xsi:type="dcterms:W3CDTF">2023-10-08T16:10:46Z</dcterms:created>
  <dcterms:modified xsi:type="dcterms:W3CDTF">2023-11-21T05:28:00Z</dcterms:modified>
</cp:coreProperties>
</file>

<file path=docProps/thumbnail.jpeg>
</file>